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83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2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1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47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7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7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55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04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7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60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FAD30-0084-4F03-A81E-836E5F2703A2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568D-C480-49E3-8B11-222ED8E9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9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2600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4115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5630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7145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8661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3982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5497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7012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8527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0043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951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2466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3982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5497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7012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8527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0043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951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2466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3982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5497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7012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8527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951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2466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302907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2600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4115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5630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7145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8661" y="1958172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3982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05497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67012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28527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90043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951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82466" y="318874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3982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5497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67012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28527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0043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0951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2466" y="438785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3982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5497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67012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28527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0951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882466" y="5586966"/>
            <a:ext cx="902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Insert text here</a:t>
            </a:r>
          </a:p>
        </p:txBody>
      </p:sp>
    </p:spTree>
    <p:extLst>
      <p:ext uri="{BB962C8B-B14F-4D97-AF65-F5344CB8AC3E}">
        <p14:creationId xmlns:p14="http://schemas.microsoft.com/office/powerpoint/2010/main" val="1286778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150</Words>
  <Application>Microsoft Office PowerPoint</Application>
  <PresentationFormat>On-screen Show (4:3)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Miller</dc:creator>
  <cp:lastModifiedBy>Kim Miller</cp:lastModifiedBy>
  <cp:revision>2</cp:revision>
  <dcterms:created xsi:type="dcterms:W3CDTF">2017-12-05T01:54:26Z</dcterms:created>
  <dcterms:modified xsi:type="dcterms:W3CDTF">2018-11-28T16:32:19Z</dcterms:modified>
</cp:coreProperties>
</file>